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568" y="-104"/>
      </p:cViewPr>
      <p:guideLst>
        <p:guide orient="horz" pos="2160"/>
        <p:guide pos="38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FECCD-46C8-CD44-9A04-862CCAEFDDDA}" type="datetimeFigureOut">
              <a:rPr lang="en-US" smtClean="0"/>
              <a:t>12/29/10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3DE80-E3B1-454A-AECA-FA5D6E63E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70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6B37512-9834-4047-9220-DA67F6746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hyperlink" Target="http://www.davidschubert.net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60472-7B26-284E-B955-49EE3894C0E4}" type="datetimeFigureOut">
              <a:rPr lang="en-US" smtClean="0"/>
              <a:pPr/>
              <a:t>12/29/10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hlinkClick r:id="rId13"/>
          </p:cNvPr>
          <p:cNvSpPr txBox="1"/>
          <p:nvPr userDrawn="1"/>
        </p:nvSpPr>
        <p:spPr>
          <a:xfrm>
            <a:off x="7000336" y="6402492"/>
            <a:ext cx="1691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chemeClr val="tx1"/>
                </a:solidFill>
                <a:hlinkClick r:id="rId13"/>
              </a:rPr>
              <a:t>www.davidschubert.net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24926" y="1530634"/>
            <a:ext cx="4897751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iPods and Digital Music:</a:t>
            </a:r>
            <a:br>
              <a:rPr lang="en-US" sz="3600" dirty="0" smtClean="0"/>
            </a:br>
            <a:r>
              <a:rPr lang="en-US" sz="3600" dirty="0" smtClean="0"/>
              <a:t>A Multimedia Revolution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4497" y="3842868"/>
            <a:ext cx="4212232" cy="1752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David Schubert</a:t>
            </a:r>
          </a:p>
          <a:p>
            <a:r>
              <a:rPr lang="en-US" sz="2800" dirty="0" smtClean="0"/>
              <a:t>April 22, 2010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rcRect l="4350" r="4513"/>
          <a:stretch>
            <a:fillRect/>
          </a:stretch>
        </p:blipFill>
        <p:spPr>
          <a:xfrm>
            <a:off x="238811" y="766220"/>
            <a:ext cx="3321637" cy="531922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Audio Recording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Analog</a:t>
            </a:r>
          </a:p>
          <a:p>
            <a:r>
              <a:rPr lang="en-US" dirty="0" smtClean="0"/>
              <a:t>Phonograph cylinder (1888)</a:t>
            </a:r>
          </a:p>
          <a:p>
            <a:r>
              <a:rPr lang="en-US" dirty="0" smtClean="0"/>
              <a:t>Record (1909)</a:t>
            </a:r>
          </a:p>
          <a:p>
            <a:r>
              <a:rPr lang="en-US" dirty="0" smtClean="0"/>
              <a:t>Magnetic tape (1940s)</a:t>
            </a:r>
          </a:p>
          <a:p>
            <a:pPr lvl="1"/>
            <a:r>
              <a:rPr lang="en-US" dirty="0" smtClean="0"/>
              <a:t>Walkman</a:t>
            </a:r>
          </a:p>
          <a:p>
            <a:pPr>
              <a:buNone/>
            </a:pPr>
            <a:r>
              <a:rPr lang="en-US" dirty="0" smtClean="0"/>
              <a:t>Digital</a:t>
            </a:r>
          </a:p>
          <a:p>
            <a:r>
              <a:rPr lang="en-US" dirty="0" smtClean="0"/>
              <a:t>Compact disc (1982)</a:t>
            </a:r>
          </a:p>
          <a:p>
            <a:r>
              <a:rPr lang="en-US" dirty="0" smtClean="0"/>
              <a:t>Digital audio file formats (WAV/MP3) (1990s)</a:t>
            </a:r>
          </a:p>
          <a:p>
            <a:pPr lvl="1"/>
            <a:r>
              <a:rPr lang="en-US" dirty="0" smtClean="0"/>
              <a:t>iPod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Digital Audio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FF"/>
                </a:solidFill>
              </a:rPr>
              <a:t>Create a media library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Store information about the media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Title, artist, genre, artist…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Sort tracks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Create playlists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Portable Digital Audio – the iPod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30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Original model - 2001</a:t>
            </a:r>
          </a:p>
          <a:p>
            <a:pPr lvl="1"/>
            <a:r>
              <a:rPr lang="en-US" dirty="0" smtClean="0"/>
              <a:t>5 GB (1,000 songs)</a:t>
            </a:r>
          </a:p>
          <a:p>
            <a:pPr lvl="1"/>
            <a:r>
              <a:rPr lang="en-US" dirty="0" smtClean="0"/>
              <a:t>Black and white display</a:t>
            </a:r>
          </a:p>
          <a:p>
            <a:pPr lvl="1"/>
            <a:r>
              <a:rPr lang="en-US" dirty="0" smtClean="0"/>
              <a:t>10 hour battery</a:t>
            </a:r>
          </a:p>
          <a:p>
            <a:pPr lvl="1"/>
            <a:r>
              <a:rPr lang="en-US" dirty="0" smtClean="0"/>
              <a:t>Easy navigation</a:t>
            </a:r>
          </a:p>
          <a:p>
            <a:pPr lvl="1"/>
            <a:r>
              <a:rPr lang="en-US" dirty="0" smtClean="0"/>
              <a:t>Sync with iTunes</a:t>
            </a:r>
          </a:p>
          <a:p>
            <a:r>
              <a:rPr lang="en-US" dirty="0" smtClean="0"/>
              <a:t>Later models</a:t>
            </a:r>
          </a:p>
          <a:p>
            <a:pPr lvl="1"/>
            <a:r>
              <a:rPr lang="en-US" dirty="0" smtClean="0"/>
              <a:t>Color display</a:t>
            </a:r>
          </a:p>
          <a:p>
            <a:pPr lvl="1"/>
            <a:r>
              <a:rPr lang="en-US" dirty="0" smtClean="0"/>
              <a:t>Photos</a:t>
            </a:r>
          </a:p>
          <a:p>
            <a:pPr lvl="1"/>
            <a:r>
              <a:rPr lang="en-US" dirty="0" smtClean="0"/>
              <a:t>Video</a:t>
            </a:r>
          </a:p>
          <a:p>
            <a:pPr lvl="1"/>
            <a:r>
              <a:rPr lang="en-US" dirty="0" smtClean="0"/>
              <a:t>Greater </a:t>
            </a:r>
            <a:r>
              <a:rPr lang="en-US" dirty="0" smtClean="0"/>
              <a:t>capacity</a:t>
            </a:r>
            <a:endParaRPr lang="en-US" dirty="0" smtClean="0"/>
          </a:p>
        </p:txBody>
      </p:sp>
      <p:pic>
        <p:nvPicPr>
          <p:cNvPr id="10" name="Content Placeholder 9" descr="IPod_classic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19597" r="-19597"/>
          <a:stretch>
            <a:fillRect/>
          </a:stretch>
        </p:blipFill>
        <p:spPr/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iPod Touch and </a:t>
            </a:r>
            <a:r>
              <a:rPr lang="en-US" dirty="0" err="1" smtClean="0"/>
              <a:t>iPhone</a:t>
            </a:r>
            <a:endParaRPr lang="en-US" dirty="0"/>
          </a:p>
        </p:txBody>
      </p:sp>
      <p:pic>
        <p:nvPicPr>
          <p:cNvPr id="5" name="Content Placeholder 4" descr="IPhone_3G.pn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4181" r="-14181"/>
          <a:stretch>
            <a:fillRect/>
          </a:stretch>
        </p:blipFill>
        <p:spPr/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FFFF"/>
                </a:solidFill>
              </a:rPr>
              <a:t>Portable computer with multimedia applications</a:t>
            </a:r>
          </a:p>
          <a:p>
            <a:r>
              <a:rPr lang="en-US" dirty="0" smtClean="0"/>
              <a:t>Fewer hardware controls; larger display</a:t>
            </a:r>
          </a:p>
          <a:p>
            <a:r>
              <a:rPr lang="en-US" dirty="0" smtClean="0"/>
              <a:t>Calendar, photos, map, clock, calculator, etc.</a:t>
            </a:r>
          </a:p>
          <a:p>
            <a:r>
              <a:rPr lang="en-US" dirty="0" smtClean="0"/>
              <a:t>Engaging multimedia experience</a:t>
            </a:r>
          </a:p>
          <a:p>
            <a:r>
              <a:rPr lang="en-US" dirty="0" smtClean="0"/>
              <a:t>Games and third-party applications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iTunes Software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3063"/>
          </a:xfrm>
        </p:spPr>
        <p:txBody>
          <a:bodyPr/>
          <a:lstStyle/>
          <a:p>
            <a:r>
              <a:rPr lang="en-US" dirty="0" smtClean="0"/>
              <a:t>Digital media manage-</a:t>
            </a:r>
            <a:r>
              <a:rPr lang="en-US" dirty="0" err="1" smtClean="0"/>
              <a:t>ment</a:t>
            </a:r>
            <a:r>
              <a:rPr lang="en-US" dirty="0" smtClean="0"/>
              <a:t> application</a:t>
            </a:r>
          </a:p>
          <a:p>
            <a:r>
              <a:rPr lang="en-US" dirty="0" smtClean="0"/>
              <a:t>Digital media files contain </a:t>
            </a:r>
            <a:r>
              <a:rPr lang="en-US" i="1" dirty="0" smtClean="0"/>
              <a:t>metadata </a:t>
            </a:r>
            <a:r>
              <a:rPr lang="en-US" dirty="0" smtClean="0"/>
              <a:t>(</a:t>
            </a:r>
            <a:r>
              <a:rPr lang="en-US" i="1" dirty="0" smtClean="0"/>
              <a:t>tags</a:t>
            </a:r>
            <a:r>
              <a:rPr lang="en-US" dirty="0" smtClean="0"/>
              <a:t>)</a:t>
            </a:r>
          </a:p>
          <a:p>
            <a:r>
              <a:rPr lang="en-US" dirty="0" smtClean="0"/>
              <a:t>Rip CDs or purchase digital media files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iTunes Store, Amazon</a:t>
            </a:r>
          </a:p>
          <a:p>
            <a:r>
              <a:rPr lang="en-US" dirty="0" smtClean="0"/>
              <a:t>Different views and sorting options</a:t>
            </a:r>
          </a:p>
          <a:p>
            <a:r>
              <a:rPr lang="en-US" dirty="0" smtClean="0"/>
              <a:t>Playlists and Genius</a:t>
            </a:r>
          </a:p>
          <a:p>
            <a:endParaRPr lang="en-US" dirty="0" smtClean="0"/>
          </a:p>
        </p:txBody>
      </p:sp>
      <p:pic>
        <p:nvPicPr>
          <p:cNvPr id="8" name="Content Placeholder 7" descr="ITunes_9_OS_X.pn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24669" b="-24669"/>
          <a:stretch>
            <a:fillRect/>
          </a:stretch>
        </p:blipFill>
        <p:spPr/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iTunes Software Demonstration</a:t>
            </a:r>
            <a:endParaRPr lang="en-US" dirty="0"/>
          </a:p>
        </p:txBody>
      </p:sp>
      <p:pic>
        <p:nvPicPr>
          <p:cNvPr id="7" name="Content Placeholder 6" descr="ITunes_9_OS_X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8225" r="-18225"/>
          <a:stretch>
            <a:fillRect/>
          </a:stretch>
        </p:blipFill>
        <p:spPr/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and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Connecting to a car stereo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3.5mm mini-stereo male-to-male audio cable</a:t>
            </a:r>
          </a:p>
          <a:p>
            <a:pPr lvl="1"/>
            <a:r>
              <a:rPr lang="en-US" dirty="0" smtClean="0"/>
              <a:t>Cassette adapter</a:t>
            </a:r>
          </a:p>
          <a:p>
            <a:r>
              <a:rPr lang="en-US" dirty="0" smtClean="0"/>
              <a:t>Tagging lyrics</a:t>
            </a:r>
          </a:p>
          <a:p>
            <a:pPr lvl="1"/>
            <a:r>
              <a:rPr lang="en-US" dirty="0" smtClean="0"/>
              <a:t>Get Lyrical (Mac)</a:t>
            </a:r>
          </a:p>
          <a:p>
            <a:r>
              <a:rPr lang="en-US" dirty="0" smtClean="0"/>
              <a:t>iTunes</a:t>
            </a:r>
          </a:p>
          <a:p>
            <a:pPr lvl="1"/>
            <a:r>
              <a:rPr lang="en-US" dirty="0" smtClean="0"/>
              <a:t>Let iTunes automatically organize media folder</a:t>
            </a:r>
          </a:p>
        </p:txBody>
      </p:sp>
      <p:pic>
        <p:nvPicPr>
          <p:cNvPr id="5" name="Content Placeholder 4" descr="stereo_link_cable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t="-6034" b="-6034"/>
          <a:stretch>
            <a:fillRect/>
          </a:stretch>
        </p:blipFill>
        <p:spPr>
          <a:xfrm>
            <a:off x="4648200" y="1600200"/>
            <a:ext cx="2183063" cy="2446506"/>
          </a:xfrm>
        </p:spPr>
      </p:pic>
      <p:pic>
        <p:nvPicPr>
          <p:cNvPr id="6" name="Picture 5" descr="mp3_cd_cassette_player_adap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696" y="3656292"/>
            <a:ext cx="2469871" cy="2469871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222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iPods and Digital Music: A Multimedia Revolution</vt:lpstr>
      <vt:lpstr>History of Audio Recording</vt:lpstr>
      <vt:lpstr>Benefits of Digital Audio</vt:lpstr>
      <vt:lpstr>Portable Digital Audio – the iPod</vt:lpstr>
      <vt:lpstr>iPod Touch and iPhone</vt:lpstr>
      <vt:lpstr>iTunes Software</vt:lpstr>
      <vt:lpstr>iTunes Software Demonstration</vt:lpstr>
      <vt:lpstr>Tips and Hints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iPods and Digital Music: A Multimedia Revolution</dc:title>
  <dc:creator>Conley Elementary School Leon County School Board</dc:creator>
  <cp:lastModifiedBy>David Schubert</cp:lastModifiedBy>
  <cp:revision>10</cp:revision>
  <cp:lastPrinted>2010-04-22T20:09:09Z</cp:lastPrinted>
  <dcterms:created xsi:type="dcterms:W3CDTF">2010-04-22T20:05:54Z</dcterms:created>
  <dcterms:modified xsi:type="dcterms:W3CDTF">2010-12-29T20:59:46Z</dcterms:modified>
</cp:coreProperties>
</file>